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4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7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2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4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79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7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27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1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1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3015-BA25-4549-BE7C-FAE7180891C3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CB7EF-B7FF-445D-BAE7-333BFD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4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366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00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14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97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0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4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6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07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112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5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83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1</cp:revision>
  <dcterms:created xsi:type="dcterms:W3CDTF">2012-10-06T12:27:08Z</dcterms:created>
  <dcterms:modified xsi:type="dcterms:W3CDTF">2012-10-06T12:29:25Z</dcterms:modified>
</cp:coreProperties>
</file>